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9" r:id="rId5"/>
    <p:sldId id="270" r:id="rId6"/>
    <p:sldId id="281" r:id="rId7"/>
    <p:sldId id="283" r:id="rId8"/>
    <p:sldId id="282" r:id="rId9"/>
    <p:sldId id="28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  <p15:guide id="3" orient="horz" pos="2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1900"/>
    <a:srgbClr val="FFFFFF"/>
    <a:srgbClr val="667EBE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323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-102" y="-408"/>
      </p:cViewPr>
      <p:guideLst>
        <p:guide orient="horz" pos="2160"/>
        <p:guide orient="horz" pos="2169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238B-B3B5-4D5D-AC34-30DB94D37840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1398-6BE6-4040-AF45-E0A3CBD30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81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90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8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1280" y="182880"/>
            <a:ext cx="8071104" cy="3046988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 disciples (Acts 1:15)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About 3000 (Acts 2:41)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About 5000 men [women not numbered] (Acts 4:4)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Number “multiplied” (Acts 6:7)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Many thousands (Acts 21:20)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Reached “all the world” (Colossians 1:6)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Touched “every creature” (Colossians 1:23)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by close of 1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century 1,000,000 Christians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7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57208" y="389745"/>
            <a:ext cx="7510072" cy="632480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Sundays off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laws favorable to Christianity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comfortable church buildings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“God-fearing” political leaders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access to complete Bibles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religious books about Christ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books detailing church growth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schools of evangelism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radio / TV / Internet</a:t>
            </a:r>
          </a:p>
          <a:p>
            <a:pPr>
              <a:lnSpc>
                <a:spcPct val="150000"/>
              </a:lnSpc>
            </a:pPr>
            <a:r>
              <a:rPr lang="en-US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have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great opposition / persecution!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9" b="13551"/>
          <a:stretch/>
        </p:blipFill>
        <p:spPr>
          <a:xfrm>
            <a:off x="149902" y="1402090"/>
            <a:ext cx="4107306" cy="4053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0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34" b="28033"/>
          <a:stretch/>
        </p:blipFill>
        <p:spPr>
          <a:xfrm>
            <a:off x="0" y="518"/>
            <a:ext cx="12190774" cy="25630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7" y="3443288"/>
            <a:ext cx="10058400" cy="288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34" b="28033"/>
          <a:stretch/>
        </p:blipFill>
        <p:spPr>
          <a:xfrm>
            <a:off x="0" y="518"/>
            <a:ext cx="12190774" cy="25630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97" y="3429000"/>
            <a:ext cx="10058400" cy="288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34" b="28033"/>
          <a:stretch/>
        </p:blipFill>
        <p:spPr>
          <a:xfrm>
            <a:off x="0" y="518"/>
            <a:ext cx="12190774" cy="25630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37607"/>
            <a:ext cx="10058400" cy="300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34" b="28033"/>
          <a:stretch/>
        </p:blipFill>
        <p:spPr>
          <a:xfrm>
            <a:off x="0" y="518"/>
            <a:ext cx="12190774" cy="25630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76" y="3443288"/>
            <a:ext cx="10058400" cy="27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65" y="3102935"/>
            <a:ext cx="10058400" cy="2217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1" y="3166730"/>
            <a:ext cx="10916978" cy="16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22222E-6 L -0.00338 -0.4507 " pathEditMode="relative" rAng="0" ptsTypes="AA">
                                      <p:cBhvr>
                                        <p:cTn id="13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25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133</Words>
  <Application>Microsoft Office PowerPoint</Application>
  <PresentationFormat>Custom</PresentationFormat>
  <Paragraphs>18</Paragraphs>
  <Slides>10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Pamella Bond</cp:lastModifiedBy>
  <cp:revision>106</cp:revision>
  <dcterms:created xsi:type="dcterms:W3CDTF">2014-08-19T14:33:59Z</dcterms:created>
  <dcterms:modified xsi:type="dcterms:W3CDTF">2018-01-01T20:01:38Z</dcterms:modified>
</cp:coreProperties>
</file>