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60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653"/>
    <a:srgbClr val="FFFFFF"/>
    <a:srgbClr val="000000"/>
    <a:srgbClr val="BE5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-102" y="-408"/>
      </p:cViewPr>
      <p:guideLst>
        <p:guide orient="horz" pos="2160"/>
        <p:guide pos="384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9294" y="768169"/>
            <a:ext cx="12201293" cy="6124754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a Parable?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 called a parable.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Does not bear parabolic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characteristics.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only one name given?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Poor man is named (Lazarus- “Whom God Helps”).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Rich man unnamed (“Dives”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Rich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Jews: Phineas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Egyptians: Amenophis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Perhaps unnamed because his name is not recorded in heaven.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Hades 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 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Hell:</a:t>
            </a:r>
            <a:endParaRPr lang="en-US" sz="2800" b="1" dirty="0">
              <a:ln>
                <a:solidFill>
                  <a:srgbClr val="C00000"/>
                </a:solidFill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Hades (Vs-23) is the place one goes immediately upon death (Unseen realm of the dead).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Paradise (Ac 2:27; Lk 23:43).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Torment (Lk 16:24).</a:t>
            </a:r>
          </a:p>
          <a:p>
            <a:pPr marL="855663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Hell (</a:t>
            </a: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gehenna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Matt 23:33; Matt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25:46.</a:t>
            </a:r>
          </a:p>
          <a:p>
            <a:pPr marL="855663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1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419088" y="1609344"/>
            <a:ext cx="5175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There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was a certain </a:t>
            </a:r>
            <a:r>
              <a:rPr lang="en-US" sz="4000" b="1" u="sng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rich man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 who was clothed in purple and fine linen and fared sumptuously every day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. (Vs 19)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9088" y="2767280"/>
            <a:ext cx="5175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I have </a:t>
            </a:r>
            <a:r>
              <a:rPr lang="en-US" sz="4000" b="1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five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 brothers. 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(Vs 28)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9088" y="2323700"/>
            <a:ext cx="5175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The rich man also </a:t>
            </a:r>
            <a:r>
              <a:rPr lang="en-US" sz="4000" b="1" u="sng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died and was buried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(Vs 22)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9088" y="2201391"/>
            <a:ext cx="5175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And being in </a:t>
            </a:r>
            <a:r>
              <a:rPr lang="en-US" sz="4000" b="1" u="sng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torments in Hades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, he lifted up his 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eyes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. . .(Vs 23)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9088" y="1893613"/>
            <a:ext cx="5175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. . . may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testify to them, lest </a:t>
            </a:r>
            <a:r>
              <a:rPr lang="en-US" sz="4000" b="1" u="sng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they also come to this place of torment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(Vs 28)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9088" y="2323700"/>
            <a:ext cx="5175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They have Moses and the prophets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; let them hear them. 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(Vs 29)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8" y="53346"/>
            <a:ext cx="5175504" cy="1370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3" y="727529"/>
            <a:ext cx="5266944" cy="1018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3" y="1653594"/>
            <a:ext cx="5266944" cy="1011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3" y="2573563"/>
            <a:ext cx="5266944" cy="1018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3" y="3493532"/>
            <a:ext cx="5266944" cy="10180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3" y="4419597"/>
            <a:ext cx="5266944" cy="1018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3" y="5315185"/>
            <a:ext cx="5266944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143</Words>
  <Application>Microsoft Office PowerPoint</Application>
  <PresentationFormat>Custom</PresentationFormat>
  <Paragraphs>20</Paragraphs>
  <Slides>5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Pamella Bond</cp:lastModifiedBy>
  <cp:revision>55</cp:revision>
  <dcterms:created xsi:type="dcterms:W3CDTF">2014-07-13T16:56:16Z</dcterms:created>
  <dcterms:modified xsi:type="dcterms:W3CDTF">2018-01-01T20:07:30Z</dcterms:modified>
</cp:coreProperties>
</file>