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CFF0-5CA2-473D-ABD9-A407AD303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2DA08-B1DF-459F-AA19-F4DC2BF5E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6B8D0-E2CD-4F83-B6BE-03A2A5FA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04044-AE02-4AF5-B100-EFF754F2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B78DF-A359-408F-910D-12648AF2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5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1541-7B52-473C-9213-752D77D4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4EA9C-C090-4696-A6C3-7DBBAE9DA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C950F-EA61-4E67-BFEB-CD4D1455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7C08D-3DC6-41FF-A4BE-2DB32BC4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7DFF-0A62-47E6-9E84-09D3EEF6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D0AAA-6AD9-4261-BD9B-A3CD38FCF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C3F36-3338-4707-8D4A-D75E50D3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FA5AE-E4A1-46F2-A3BC-570F8707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D6240-644A-4466-B032-B2C43500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F47A7-B503-4098-9B73-14CCC68D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EE7E-23A5-4F54-A51C-C4B94266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B458A-582F-4793-B52E-1A13C578A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1F41-62CB-47D1-9A94-2A17ABA2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F3E8E-A4E6-4588-8F17-1838C3E8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D9A0-9F49-4610-8C75-046D7F66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1F0C-1737-45F1-8DD8-1C377A15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CEDBA-76DC-464D-B6B1-9ECFBAD0B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3E5E4-32C1-4334-B4E9-E48E4A07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7BA1-7386-4057-93F3-7334AC8B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4909-F39D-4EF8-983A-B421FDF0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E65D-98A9-41D6-8074-0CDF06BD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1DA90-85F1-4757-9084-48D863991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90ED7-0EB3-4F5D-A034-019E1584E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1A757-764E-45EA-A5C8-ECEA4AFF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D98A7-56A9-4282-ACC4-CAFFE98A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172A-D90E-4165-A6BA-A41CC39A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4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6E58-15E7-4EA6-9C75-6A491222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33284-256F-4873-9051-D95663D88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1DA6C-A049-48D7-BE9C-1AA1137E9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616E7-150F-40FE-B917-1BD48FC9A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E6CA0-4304-4603-8C5C-8C75C0B4C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37C07-DA74-4E48-BE77-76BA41A8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3566F-67AD-40DF-8D13-661EA609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73D7B5-F04D-4BF6-A568-254959D5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03241-84F9-47B4-93E1-1200E785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6C79B-D67E-4EE7-A013-D364E4EC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67EB0-968E-4ED3-A163-46DB5BE5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1E1DE1-5505-47DB-A2C5-8E69A9CB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52AE2-6180-4A54-808E-85255586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9BBC8-542A-4C30-9FC7-827B0084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EC202-134A-42A0-84F7-F5E6FAD1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EB1E-0E25-4A5D-93E8-D5DF4FD8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9FE9-4C27-42C1-B2D7-A9CF018F9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A4CEC-4FE4-40A6-B0C4-E161C7396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F5A97-6107-4897-8538-E57F9752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0EED1-0DF6-4005-9267-67A7CDE4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77D0-2657-496F-AD4D-10C7E830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5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6E1A-ABE4-40BD-888D-72961ED5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1EE61-05B9-44FD-9D5C-A663D3A6D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32ECD-656A-49DE-912B-A5E3095EE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03EFB-56C3-452B-8E8F-6925BB59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8FE91-C1A1-46D3-90C2-7B979454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9DB03-BE23-471E-9328-30C6A336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AEF69-F8D8-4C4F-BE23-9AC3015E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0B472-98D9-4EFD-99E7-10E94932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3B915-2F10-4EC3-ADEB-068A20B07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EB26-7FC9-4559-A1A1-A468D137D007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C514F-61A4-4C0C-B633-CE44BCB75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6929-6DFF-46DD-86AA-AD71E8AA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39CF-23EA-4454-8538-925679BE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standing next to a tree&#10;&#10;Description automatically generated">
            <a:extLst>
              <a:ext uri="{FF2B5EF4-FFF2-40B4-BE49-F238E27FC236}">
                <a16:creationId xmlns:a16="http://schemas.microsoft.com/office/drawing/2014/main" id="{7E6A2F4E-69DE-4D2D-85D4-8B5702669D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b="82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133E3E-D302-40B8-AFDB-28A38EEAB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General Grant’s Lookout Point, Chattanooga, TN</a:t>
            </a:r>
          </a:p>
        </p:txBody>
      </p:sp>
    </p:spTree>
    <p:extLst>
      <p:ext uri="{BB962C8B-B14F-4D97-AF65-F5344CB8AC3E}">
        <p14:creationId xmlns:p14="http://schemas.microsoft.com/office/powerpoint/2010/main" val="1353811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3469-6079-4582-B4CA-1DFE9B64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64" y="184346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Rock that is Higher than Us!</a:t>
            </a:r>
            <a:br>
              <a:rPr lang="en-US" dirty="0"/>
            </a:br>
            <a:r>
              <a:rPr lang="en-US" dirty="0"/>
              <a:t>Psalm 61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CF60903-0E04-4BAC-ADCA-88D755461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64" y="1716310"/>
            <a:ext cx="5314543" cy="5141690"/>
          </a:xfrm>
        </p:spPr>
        <p:txBody>
          <a:bodyPr anchor="t">
            <a:normAutofit lnSpcReduction="10000"/>
          </a:bodyPr>
          <a:lstStyle/>
          <a:p>
            <a:r>
              <a:rPr lang="en-US" b="1" dirty="0"/>
              <a:t>Sacred Selections #126</a:t>
            </a:r>
          </a:p>
          <a:p>
            <a:r>
              <a:rPr lang="en-US" b="1" dirty="0"/>
              <a:t>Immersion into Christ without continued faithfulness in His service will not save us!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dirty="0"/>
              <a:t> 1 Corinthians 10:12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dirty="0"/>
              <a:t> Hebrews 6: 1- 6</a:t>
            </a:r>
          </a:p>
          <a:p>
            <a:pPr marL="55563" lvl="1" indent="0">
              <a:buNone/>
            </a:pPr>
            <a:r>
              <a:rPr lang="en-US" sz="2800" b="1" dirty="0"/>
              <a:t>We must seek God’s continued protection of us, for we are always in need of Him!</a:t>
            </a:r>
          </a:p>
          <a:p>
            <a:pPr marL="398463" lvl="1" indent="122238">
              <a:buFont typeface="Wingdings" panose="05000000000000000000" pitchFamily="2" charset="2"/>
              <a:buChar char="Ø"/>
            </a:pPr>
            <a:r>
              <a:rPr lang="en-US" sz="2800" b="1" dirty="0"/>
              <a:t>	Hebrews 13: 5 – 6</a:t>
            </a:r>
          </a:p>
          <a:p>
            <a:pPr marL="398463" lvl="1" indent="122238">
              <a:buFont typeface="Wingdings" panose="05000000000000000000" pitchFamily="2" charset="2"/>
              <a:buChar char="Ø"/>
            </a:pPr>
            <a:r>
              <a:rPr lang="en-US" sz="2800" b="1" dirty="0"/>
              <a:t> 	Hebrews 11:6</a:t>
            </a:r>
          </a:p>
          <a:p>
            <a:pPr marL="55563" lvl="1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4" descr="A close up of a rock&#10;&#10;Description automatically generated">
            <a:extLst>
              <a:ext uri="{FF2B5EF4-FFF2-40B4-BE49-F238E27FC236}">
                <a16:creationId xmlns:a16="http://schemas.microsoft.com/office/drawing/2014/main" id="{6800AF6C-82C4-40C8-8CFE-20AF12B717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4" r="1341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1096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9C14C7-BE65-48E3-A5EA-1E3667330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40173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David Requested Divine Help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035962AC-C96F-459E-9D98-540F7212D6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0" r="1" b="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55CDF0-1192-4BA1-A91C-DC726A7F645F}"/>
              </a:ext>
            </a:extLst>
          </p:cNvPr>
          <p:cNvSpPr txBox="1"/>
          <p:nvPr/>
        </p:nvSpPr>
        <p:spPr>
          <a:xfrm>
            <a:off x="5594254" y="1222811"/>
            <a:ext cx="5614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“Hear my cry, O God; attend unto my prayer. From the end of the earth will I cry unto thee, when my heart is overwhelmed: lead me to the rock that is higher than I.”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3D310-2179-4D8D-B2EF-62D202087112}"/>
              </a:ext>
            </a:extLst>
          </p:cNvPr>
          <p:cNvSpPr txBox="1"/>
          <p:nvPr/>
        </p:nvSpPr>
        <p:spPr>
          <a:xfrm>
            <a:off x="5614876" y="2792471"/>
            <a:ext cx="63426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“The end of the earth…”</a:t>
            </a:r>
          </a:p>
          <a:p>
            <a:r>
              <a:rPr lang="en-US" sz="2800" dirty="0"/>
              <a:t>	Psalm 42</a:t>
            </a:r>
          </a:p>
          <a:p>
            <a:r>
              <a:rPr lang="en-US" sz="2800" dirty="0"/>
              <a:t>We Must Seek God!</a:t>
            </a:r>
          </a:p>
          <a:p>
            <a:r>
              <a:rPr lang="en-US" sz="2800" dirty="0"/>
              <a:t>	Acts 17: 23 – 29</a:t>
            </a:r>
          </a:p>
          <a:p>
            <a:r>
              <a:rPr lang="en-US" sz="2800" dirty="0"/>
              <a:t>	1 Peter 1: 1 - 12</a:t>
            </a:r>
          </a:p>
        </p:txBody>
      </p:sp>
    </p:spTree>
    <p:extLst>
      <p:ext uri="{BB962C8B-B14F-4D97-AF65-F5344CB8AC3E}">
        <p14:creationId xmlns:p14="http://schemas.microsoft.com/office/powerpoint/2010/main" val="9875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5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5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7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3894B-2F2F-4A1A-AE42-4D08FB4D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ROCK is Christ!</a:t>
            </a:r>
          </a:p>
        </p:txBody>
      </p:sp>
      <p:pic>
        <p:nvPicPr>
          <p:cNvPr id="8" name="Content Placeholder 4" descr="A close up of a mountain&#10;&#10;Description automatically generated">
            <a:extLst>
              <a:ext uri="{FF2B5EF4-FFF2-40B4-BE49-F238E27FC236}">
                <a16:creationId xmlns:a16="http://schemas.microsoft.com/office/drawing/2014/main" id="{1245DDD1-4BFE-436F-9573-3BAA0D92C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" r="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B1E98-38A6-4EFD-BD1F-C3E5789571FF}"/>
              </a:ext>
            </a:extLst>
          </p:cNvPr>
          <p:cNvSpPr txBox="1"/>
          <p:nvPr/>
        </p:nvSpPr>
        <p:spPr>
          <a:xfrm>
            <a:off x="7652824" y="2532184"/>
            <a:ext cx="4014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32: 1 – 4; 15</a:t>
            </a:r>
          </a:p>
          <a:p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10: 1- 4</a:t>
            </a:r>
          </a:p>
        </p:txBody>
      </p:sp>
    </p:spTree>
    <p:extLst>
      <p:ext uri="{BB962C8B-B14F-4D97-AF65-F5344CB8AC3E}">
        <p14:creationId xmlns:p14="http://schemas.microsoft.com/office/powerpoint/2010/main" val="60370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73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F40EA4-25ED-40B0-9FDF-48382E57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Appreciated the Former Mercies of God</a:t>
            </a:r>
          </a:p>
        </p:txBody>
      </p:sp>
      <p:pic>
        <p:nvPicPr>
          <p:cNvPr id="17" name="Content Placeholder 4" descr="A close up of a rock&#10;&#10;Description automatically generated">
            <a:extLst>
              <a:ext uri="{FF2B5EF4-FFF2-40B4-BE49-F238E27FC236}">
                <a16:creationId xmlns:a16="http://schemas.microsoft.com/office/drawing/2014/main" id="{C79E1B4E-4D35-4204-AFA4-46E1DABADE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" r="-2" b="409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B9461-B9EB-4987-ADD8-018DC81DF544}"/>
              </a:ext>
            </a:extLst>
          </p:cNvPr>
          <p:cNvSpPr txBox="1"/>
          <p:nvPr/>
        </p:nvSpPr>
        <p:spPr>
          <a:xfrm>
            <a:off x="7534655" y="450166"/>
            <a:ext cx="432979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thou hast been a shelter for me, and a strong tower from the enemy. I will abide in thy tabernacle for ever: I will trust in the covert [PROTECTION] of thy wings. Selah. </a:t>
            </a:r>
          </a:p>
          <a:p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 3 – 14</a:t>
            </a: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protected</a:t>
            </a: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 Cor. 6: 14- 18</a:t>
            </a: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Pet. 2: 1- 10</a:t>
            </a:r>
          </a:p>
        </p:txBody>
      </p:sp>
    </p:spTree>
    <p:extLst>
      <p:ext uri="{BB962C8B-B14F-4D97-AF65-F5344CB8AC3E}">
        <p14:creationId xmlns:p14="http://schemas.microsoft.com/office/powerpoint/2010/main" val="39655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76CDED-99A2-4756-A7D2-2761E7E6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Elevation Grants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Confidence --</a:t>
            </a:r>
            <a:b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Prayers are Heard!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09D4A06-61FF-4EEB-AF17-BB67A7104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434"/>
            <a:ext cx="4936067" cy="3985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thou, O God, hast heard my vows: thou hast given me the heritage of those that fear thy name.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 10 – 12</a:t>
            </a:r>
          </a:p>
          <a:p>
            <a:pPr marL="0" indent="0" algn="just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 1- 2</a:t>
            </a:r>
          </a:p>
        </p:txBody>
      </p:sp>
      <p:pic>
        <p:nvPicPr>
          <p:cNvPr id="8" name="Content Placeholder 4" descr="A close up of a mountain&#10;&#10;Description automatically generated">
            <a:extLst>
              <a:ext uri="{FF2B5EF4-FFF2-40B4-BE49-F238E27FC236}">
                <a16:creationId xmlns:a16="http://schemas.microsoft.com/office/drawing/2014/main" id="{8DCCF0C8-F2FE-4301-865E-9B7265785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34" y="2711101"/>
            <a:ext cx="4935970" cy="29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89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33F6408-E1FB-40EE-933F-488D38CC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 23">
            <a:extLst>
              <a:ext uri="{FF2B5EF4-FFF2-40B4-BE49-F238E27FC236}">
                <a16:creationId xmlns:a16="http://schemas.microsoft.com/office/drawing/2014/main" id="{F055C0C5-567C-4C02-83F3-B427BC74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E8D2C-6DA9-447A-AC6B-D1447223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Eternal Blessings to the King!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9C60D90-A296-4230-B0A1-E62A28A6C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583249"/>
            <a:ext cx="4107766" cy="4909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Thou wilt prolong the king's life: and his years as many generations. He shall abide before God for ever: O prepare mercy and truth, which may preserve him. </a:t>
            </a:r>
          </a:p>
          <a:p>
            <a:pPr marL="0" indent="0" algn="just">
              <a:buNone/>
            </a:pPr>
            <a:endParaRPr lang="en-US" sz="1050" dirty="0"/>
          </a:p>
          <a:p>
            <a:pPr marL="0" indent="0" algn="just">
              <a:buNone/>
            </a:pPr>
            <a:r>
              <a:rPr lang="en-US" dirty="0"/>
              <a:t>Hebrews 13:8</a:t>
            </a:r>
          </a:p>
          <a:p>
            <a:pPr marL="0" indent="0" algn="just">
              <a:buNone/>
            </a:pPr>
            <a:endParaRPr lang="en-US" sz="1050" dirty="0"/>
          </a:p>
          <a:p>
            <a:pPr marL="0" indent="0" algn="just">
              <a:buNone/>
            </a:pPr>
            <a:r>
              <a:rPr lang="en-US" dirty="0"/>
              <a:t>John 1:17</a:t>
            </a: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E48B6BD6-5DED-4B86-A4B3-D35037F6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744D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A close up of a mountain&#10;&#10;Description automatically generated">
            <a:extLst>
              <a:ext uri="{FF2B5EF4-FFF2-40B4-BE49-F238E27FC236}">
                <a16:creationId xmlns:a16="http://schemas.microsoft.com/office/drawing/2014/main" id="{2E2DAE93-9F69-41E4-B7CF-F996A0B79D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r="1" b="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9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4BD07-D8FE-4FA7-A4D9-52506492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362" y="3487744"/>
            <a:ext cx="7410681" cy="173736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Thus, there is </a:t>
            </a:r>
            <a:b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i="1" u="sng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assured deliverance</a:t>
            </a:r>
            <a:b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we remain in the Rock that is higher than us!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B56B20DB-E2AE-477B-9315-AFFFD3439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3" y="241925"/>
            <a:ext cx="5676637" cy="346395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/>
              <a:t>So will I sing praise unto thy name for ever, that I may daily perform my vows. </a:t>
            </a:r>
          </a:p>
          <a:p>
            <a:pPr marL="0" indent="0" algn="just">
              <a:buNone/>
            </a:pPr>
            <a:endParaRPr lang="en-US" sz="1050" dirty="0"/>
          </a:p>
          <a:p>
            <a:pPr marL="0" indent="0" algn="just">
              <a:buNone/>
            </a:pPr>
            <a:r>
              <a:rPr lang="en-US" dirty="0"/>
              <a:t>Revelation 2:10; 14:13</a:t>
            </a:r>
          </a:p>
          <a:p>
            <a:pPr marL="0" indent="0" algn="just">
              <a:buNone/>
            </a:pPr>
            <a:r>
              <a:rPr lang="en-US" dirty="0"/>
              <a:t>1 John 5: 13 – 21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0F6A643-C560-4A80-9D19-492F246A49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76"/>
          <a:stretch/>
        </p:blipFill>
        <p:spPr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57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505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General Grant’s Lookout Point, Chattanooga, TN</vt:lpstr>
      <vt:lpstr>The Rock that is Higher than Us! Psalm 61</vt:lpstr>
      <vt:lpstr>David Requested Divine Help </vt:lpstr>
      <vt:lpstr>This ROCK is Christ!</vt:lpstr>
      <vt:lpstr>David Appreciated the Former Mercies of God</vt:lpstr>
      <vt:lpstr>Such Elevation Grants Us Confidence --  Our Prayers are Heard!</vt:lpstr>
      <vt:lpstr>Eternal Blessings to the King!</vt:lpstr>
      <vt:lpstr>Thus, there is  assured deliverance  when we remain in the Rock that is higher than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Grant’s Lookout Point, Chattanooga, TN</dc:title>
  <dc:creator>MIKE DAVIS</dc:creator>
  <cp:lastModifiedBy>MIKE DAVIS</cp:lastModifiedBy>
  <cp:revision>8</cp:revision>
  <dcterms:created xsi:type="dcterms:W3CDTF">2019-05-04T18:19:07Z</dcterms:created>
  <dcterms:modified xsi:type="dcterms:W3CDTF">2019-06-20T19:40:03Z</dcterms:modified>
</cp:coreProperties>
</file>